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86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052F3A-8845-754B-B408-D33CDBA38BF2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75A5A8-1544-724D-A05E-72DD9DBA7378}">
      <dgm:prSet phldrT="[Text]"/>
      <dgm:spPr/>
      <dgm:t>
        <a:bodyPr/>
        <a:lstStyle/>
        <a:p>
          <a:r>
            <a:rPr lang="en-US" dirty="0" smtClean="0"/>
            <a:t>Concepts</a:t>
          </a:r>
          <a:endParaRPr lang="en-US" dirty="0"/>
        </a:p>
      </dgm:t>
    </dgm:pt>
    <dgm:pt modelId="{0FD94B42-DDB4-444F-A937-A73272103C06}" type="parTrans" cxnId="{04D9EEBF-6BF7-0C4B-8DAD-702D1080F1FF}">
      <dgm:prSet/>
      <dgm:spPr/>
      <dgm:t>
        <a:bodyPr/>
        <a:lstStyle/>
        <a:p>
          <a:endParaRPr lang="en-US"/>
        </a:p>
      </dgm:t>
    </dgm:pt>
    <dgm:pt modelId="{9F9A1D27-4742-9445-8930-40B9742C7C7A}" type="sibTrans" cxnId="{04D9EEBF-6BF7-0C4B-8DAD-702D1080F1FF}">
      <dgm:prSet/>
      <dgm:spPr/>
      <dgm:t>
        <a:bodyPr/>
        <a:lstStyle/>
        <a:p>
          <a:endParaRPr lang="en-US"/>
        </a:p>
      </dgm:t>
    </dgm:pt>
    <dgm:pt modelId="{B6540C25-8AC9-2D4A-B0AF-DD57953FBB59}">
      <dgm:prSet phldrT="[Text]"/>
      <dgm:spPr/>
      <dgm:t>
        <a:bodyPr/>
        <a:lstStyle/>
        <a:p>
          <a:r>
            <a:rPr lang="en-US" dirty="0" smtClean="0"/>
            <a:t>Adapter</a:t>
          </a:r>
          <a:endParaRPr lang="en-US" dirty="0"/>
        </a:p>
      </dgm:t>
    </dgm:pt>
    <dgm:pt modelId="{5B4A9B13-20E9-2743-8F15-3E183EF20282}" type="parTrans" cxnId="{47949260-E7A1-A24E-B3ED-AE24BCA6FC68}">
      <dgm:prSet/>
      <dgm:spPr/>
      <dgm:t>
        <a:bodyPr/>
        <a:lstStyle/>
        <a:p>
          <a:endParaRPr lang="en-US"/>
        </a:p>
      </dgm:t>
    </dgm:pt>
    <dgm:pt modelId="{AF99134F-86BE-7F49-B13B-F765DF37C066}" type="sibTrans" cxnId="{47949260-E7A1-A24E-B3ED-AE24BCA6FC68}">
      <dgm:prSet/>
      <dgm:spPr/>
      <dgm:t>
        <a:bodyPr/>
        <a:lstStyle/>
        <a:p>
          <a:endParaRPr lang="en-US"/>
        </a:p>
      </dgm:t>
    </dgm:pt>
    <dgm:pt modelId="{03AA9208-7E67-A841-A466-61838FC25C93}">
      <dgm:prSet phldrT="[Text]"/>
      <dgm:spPr/>
      <dgm:t>
        <a:bodyPr/>
        <a:lstStyle/>
        <a:p>
          <a:r>
            <a:rPr lang="en-US" dirty="0" smtClean="0"/>
            <a:t>Button</a:t>
          </a:r>
          <a:endParaRPr lang="en-US" dirty="0"/>
        </a:p>
      </dgm:t>
    </dgm:pt>
    <dgm:pt modelId="{36F79B0F-6922-E942-9CE1-D997CA697A32}" type="parTrans" cxnId="{50360BFD-19F9-EE48-80A4-E30C6E2B052B}">
      <dgm:prSet/>
      <dgm:spPr/>
      <dgm:t>
        <a:bodyPr/>
        <a:lstStyle/>
        <a:p>
          <a:endParaRPr lang="en-US"/>
        </a:p>
      </dgm:t>
    </dgm:pt>
    <dgm:pt modelId="{DBA1445E-67D6-0845-9CB0-E563951F3B80}" type="sibTrans" cxnId="{50360BFD-19F9-EE48-80A4-E30C6E2B052B}">
      <dgm:prSet/>
      <dgm:spPr/>
      <dgm:t>
        <a:bodyPr/>
        <a:lstStyle/>
        <a:p>
          <a:endParaRPr lang="en-US"/>
        </a:p>
      </dgm:t>
    </dgm:pt>
    <dgm:pt modelId="{4AB4A9E4-BA81-A043-9D86-BD67286E852A}">
      <dgm:prSet phldrT="[Text]"/>
      <dgm:spPr/>
      <dgm:t>
        <a:bodyPr/>
        <a:lstStyle/>
        <a:p>
          <a:r>
            <a:rPr lang="en-US" dirty="0" err="1" smtClean="0"/>
            <a:t>EditText</a:t>
          </a:r>
          <a:endParaRPr lang="en-US" dirty="0" smtClean="0"/>
        </a:p>
      </dgm:t>
    </dgm:pt>
    <dgm:pt modelId="{8F397664-709F-2D4A-8486-E6AD2BA6D968}" type="parTrans" cxnId="{A4EB7890-66CF-F741-BF31-FA379A3F0C4C}">
      <dgm:prSet/>
      <dgm:spPr/>
      <dgm:t>
        <a:bodyPr/>
        <a:lstStyle/>
        <a:p>
          <a:endParaRPr lang="en-US"/>
        </a:p>
      </dgm:t>
    </dgm:pt>
    <dgm:pt modelId="{825EE5E3-DC23-CB43-A520-37ABC33FADBF}" type="sibTrans" cxnId="{A4EB7890-66CF-F741-BF31-FA379A3F0C4C}">
      <dgm:prSet/>
      <dgm:spPr/>
      <dgm:t>
        <a:bodyPr/>
        <a:lstStyle/>
        <a:p>
          <a:endParaRPr lang="en-US"/>
        </a:p>
      </dgm:t>
    </dgm:pt>
    <dgm:pt modelId="{1643E4AF-63F0-1E49-8E57-4836A21AAFBB}" type="pres">
      <dgm:prSet presAssocID="{A6052F3A-8845-754B-B408-D33CDBA38BF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F4FD855-37E3-F54B-8221-BFB26ABF979A}" type="pres">
      <dgm:prSet presAssocID="{3675A5A8-1544-724D-A05E-72DD9DBA7378}" presName="hierRoot1" presStyleCnt="0">
        <dgm:presLayoutVars>
          <dgm:hierBranch val="init"/>
        </dgm:presLayoutVars>
      </dgm:prSet>
      <dgm:spPr/>
    </dgm:pt>
    <dgm:pt modelId="{AE4F63D3-194A-524A-954E-FEE80F782418}" type="pres">
      <dgm:prSet presAssocID="{3675A5A8-1544-724D-A05E-72DD9DBA7378}" presName="rootComposite1" presStyleCnt="0"/>
      <dgm:spPr/>
    </dgm:pt>
    <dgm:pt modelId="{BD2187A0-7904-3343-BFC4-102D3848BB7C}" type="pres">
      <dgm:prSet presAssocID="{3675A5A8-1544-724D-A05E-72DD9DBA7378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8802338-79A1-D642-B5D1-CC3362DDC323}" type="pres">
      <dgm:prSet presAssocID="{3675A5A8-1544-724D-A05E-72DD9DBA7378}" presName="rootConnector1" presStyleLbl="node1" presStyleIdx="0" presStyleCnt="0"/>
      <dgm:spPr/>
    </dgm:pt>
    <dgm:pt modelId="{C9284A7D-3008-EB4F-ADF9-32F91459F0C7}" type="pres">
      <dgm:prSet presAssocID="{3675A5A8-1544-724D-A05E-72DD9DBA7378}" presName="hierChild2" presStyleCnt="0"/>
      <dgm:spPr/>
    </dgm:pt>
    <dgm:pt modelId="{A07E55C7-F395-084E-A014-5409AB38DB1E}" type="pres">
      <dgm:prSet presAssocID="{5B4A9B13-20E9-2743-8F15-3E183EF20282}" presName="Name37" presStyleLbl="parChTrans1D2" presStyleIdx="0" presStyleCnt="3"/>
      <dgm:spPr/>
    </dgm:pt>
    <dgm:pt modelId="{6D3AAE04-8CEE-D141-9B9A-7521FA593462}" type="pres">
      <dgm:prSet presAssocID="{B6540C25-8AC9-2D4A-B0AF-DD57953FBB59}" presName="hierRoot2" presStyleCnt="0">
        <dgm:presLayoutVars>
          <dgm:hierBranch val="init"/>
        </dgm:presLayoutVars>
      </dgm:prSet>
      <dgm:spPr/>
    </dgm:pt>
    <dgm:pt modelId="{C6103229-7CA5-A743-8469-E688C4FB1261}" type="pres">
      <dgm:prSet presAssocID="{B6540C25-8AC9-2D4A-B0AF-DD57953FBB59}" presName="rootComposite" presStyleCnt="0"/>
      <dgm:spPr/>
    </dgm:pt>
    <dgm:pt modelId="{3D3AF6BE-5A1B-814F-A489-950E19693E09}" type="pres">
      <dgm:prSet presAssocID="{B6540C25-8AC9-2D4A-B0AF-DD57953FBB59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5951C71-38DC-0346-BD29-4BF346621D6B}" type="pres">
      <dgm:prSet presAssocID="{B6540C25-8AC9-2D4A-B0AF-DD57953FBB59}" presName="rootConnector" presStyleLbl="node2" presStyleIdx="0" presStyleCnt="3"/>
      <dgm:spPr/>
    </dgm:pt>
    <dgm:pt modelId="{8BED0CF1-53C5-BA4C-8F97-B135FA3BFCD7}" type="pres">
      <dgm:prSet presAssocID="{B6540C25-8AC9-2D4A-B0AF-DD57953FBB59}" presName="hierChild4" presStyleCnt="0"/>
      <dgm:spPr/>
    </dgm:pt>
    <dgm:pt modelId="{C2954980-4E27-9F48-9CB2-CE6EE3D3DEC9}" type="pres">
      <dgm:prSet presAssocID="{B6540C25-8AC9-2D4A-B0AF-DD57953FBB59}" presName="hierChild5" presStyleCnt="0"/>
      <dgm:spPr/>
    </dgm:pt>
    <dgm:pt modelId="{10248587-539C-E14E-BAEC-700A9E3BD8E3}" type="pres">
      <dgm:prSet presAssocID="{36F79B0F-6922-E942-9CE1-D997CA697A32}" presName="Name37" presStyleLbl="parChTrans1D2" presStyleIdx="1" presStyleCnt="3"/>
      <dgm:spPr/>
    </dgm:pt>
    <dgm:pt modelId="{3C0A9CDE-8F68-7A4E-B553-05A8654DCF6D}" type="pres">
      <dgm:prSet presAssocID="{03AA9208-7E67-A841-A466-61838FC25C93}" presName="hierRoot2" presStyleCnt="0">
        <dgm:presLayoutVars>
          <dgm:hierBranch val="init"/>
        </dgm:presLayoutVars>
      </dgm:prSet>
      <dgm:spPr/>
    </dgm:pt>
    <dgm:pt modelId="{1EAA60D6-D6C6-994F-8336-8DF56FC17183}" type="pres">
      <dgm:prSet presAssocID="{03AA9208-7E67-A841-A466-61838FC25C93}" presName="rootComposite" presStyleCnt="0"/>
      <dgm:spPr/>
    </dgm:pt>
    <dgm:pt modelId="{469C386B-F2B7-5E4F-9839-17D3916AC27B}" type="pres">
      <dgm:prSet presAssocID="{03AA9208-7E67-A841-A466-61838FC25C93}" presName="rootText" presStyleLbl="node2" presStyleIdx="1" presStyleCnt="3">
        <dgm:presLayoutVars>
          <dgm:chPref val="3"/>
        </dgm:presLayoutVars>
      </dgm:prSet>
      <dgm:spPr/>
    </dgm:pt>
    <dgm:pt modelId="{02F65455-0140-D44B-AEB1-0558C35396EF}" type="pres">
      <dgm:prSet presAssocID="{03AA9208-7E67-A841-A466-61838FC25C93}" presName="rootConnector" presStyleLbl="node2" presStyleIdx="1" presStyleCnt="3"/>
      <dgm:spPr/>
    </dgm:pt>
    <dgm:pt modelId="{5D7BBF69-9AF5-FC4A-B906-F8EA9F30FD8C}" type="pres">
      <dgm:prSet presAssocID="{03AA9208-7E67-A841-A466-61838FC25C93}" presName="hierChild4" presStyleCnt="0"/>
      <dgm:spPr/>
    </dgm:pt>
    <dgm:pt modelId="{A1465042-B5A4-084C-A631-783087F443F4}" type="pres">
      <dgm:prSet presAssocID="{03AA9208-7E67-A841-A466-61838FC25C93}" presName="hierChild5" presStyleCnt="0"/>
      <dgm:spPr/>
    </dgm:pt>
    <dgm:pt modelId="{728FED76-B89C-6049-9852-5B33DB11A6F9}" type="pres">
      <dgm:prSet presAssocID="{8F397664-709F-2D4A-8486-E6AD2BA6D968}" presName="Name37" presStyleLbl="parChTrans1D2" presStyleIdx="2" presStyleCnt="3"/>
      <dgm:spPr/>
    </dgm:pt>
    <dgm:pt modelId="{F75F88E9-2661-4243-B69D-13E99510FAD9}" type="pres">
      <dgm:prSet presAssocID="{4AB4A9E4-BA81-A043-9D86-BD67286E852A}" presName="hierRoot2" presStyleCnt="0">
        <dgm:presLayoutVars>
          <dgm:hierBranch val="init"/>
        </dgm:presLayoutVars>
      </dgm:prSet>
      <dgm:spPr/>
    </dgm:pt>
    <dgm:pt modelId="{EA1057B3-B565-1749-89B2-5940C2EB945A}" type="pres">
      <dgm:prSet presAssocID="{4AB4A9E4-BA81-A043-9D86-BD67286E852A}" presName="rootComposite" presStyleCnt="0"/>
      <dgm:spPr/>
    </dgm:pt>
    <dgm:pt modelId="{B0A3E5AF-0B00-9942-AA82-C1C06647BA98}" type="pres">
      <dgm:prSet presAssocID="{4AB4A9E4-BA81-A043-9D86-BD67286E852A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B6AF534-9E64-A74D-B967-909DF3299C54}" type="pres">
      <dgm:prSet presAssocID="{4AB4A9E4-BA81-A043-9D86-BD67286E852A}" presName="rootConnector" presStyleLbl="node2" presStyleIdx="2" presStyleCnt="3"/>
      <dgm:spPr/>
    </dgm:pt>
    <dgm:pt modelId="{D1824FDD-6BBF-AD42-80F9-833904266FDE}" type="pres">
      <dgm:prSet presAssocID="{4AB4A9E4-BA81-A043-9D86-BD67286E852A}" presName="hierChild4" presStyleCnt="0"/>
      <dgm:spPr/>
    </dgm:pt>
    <dgm:pt modelId="{FF282DAB-601E-6442-8ACC-8E3527AB6890}" type="pres">
      <dgm:prSet presAssocID="{4AB4A9E4-BA81-A043-9D86-BD67286E852A}" presName="hierChild5" presStyleCnt="0"/>
      <dgm:spPr/>
    </dgm:pt>
    <dgm:pt modelId="{BCDB2D42-EE88-8B4A-903C-033969BF7DA5}" type="pres">
      <dgm:prSet presAssocID="{3675A5A8-1544-724D-A05E-72DD9DBA7378}" presName="hierChild3" presStyleCnt="0"/>
      <dgm:spPr/>
    </dgm:pt>
  </dgm:ptLst>
  <dgm:cxnLst>
    <dgm:cxn modelId="{09A9896D-D6B8-9743-BE2F-6B56A56FF827}" type="presOf" srcId="{03AA9208-7E67-A841-A466-61838FC25C93}" destId="{469C386B-F2B7-5E4F-9839-17D3916AC27B}" srcOrd="0" destOrd="0" presId="urn:microsoft.com/office/officeart/2005/8/layout/orgChart1"/>
    <dgm:cxn modelId="{47949260-E7A1-A24E-B3ED-AE24BCA6FC68}" srcId="{3675A5A8-1544-724D-A05E-72DD9DBA7378}" destId="{B6540C25-8AC9-2D4A-B0AF-DD57953FBB59}" srcOrd="0" destOrd="0" parTransId="{5B4A9B13-20E9-2743-8F15-3E183EF20282}" sibTransId="{AF99134F-86BE-7F49-B13B-F765DF37C066}"/>
    <dgm:cxn modelId="{9C02D033-A5E0-1449-ABB2-7A466B582ED0}" type="presOf" srcId="{03AA9208-7E67-A841-A466-61838FC25C93}" destId="{02F65455-0140-D44B-AEB1-0558C35396EF}" srcOrd="1" destOrd="0" presId="urn:microsoft.com/office/officeart/2005/8/layout/orgChart1"/>
    <dgm:cxn modelId="{09D5E709-F73A-C94E-B651-C1CE62D26577}" type="presOf" srcId="{4AB4A9E4-BA81-A043-9D86-BD67286E852A}" destId="{EB6AF534-9E64-A74D-B967-909DF3299C54}" srcOrd="1" destOrd="0" presId="urn:microsoft.com/office/officeart/2005/8/layout/orgChart1"/>
    <dgm:cxn modelId="{50360BFD-19F9-EE48-80A4-E30C6E2B052B}" srcId="{3675A5A8-1544-724D-A05E-72DD9DBA7378}" destId="{03AA9208-7E67-A841-A466-61838FC25C93}" srcOrd="1" destOrd="0" parTransId="{36F79B0F-6922-E942-9CE1-D997CA697A32}" sibTransId="{DBA1445E-67D6-0845-9CB0-E563951F3B80}"/>
    <dgm:cxn modelId="{53636C40-D20B-4E49-A869-E581B68908C9}" type="presOf" srcId="{B6540C25-8AC9-2D4A-B0AF-DD57953FBB59}" destId="{3D3AF6BE-5A1B-814F-A489-950E19693E09}" srcOrd="0" destOrd="0" presId="urn:microsoft.com/office/officeart/2005/8/layout/orgChart1"/>
    <dgm:cxn modelId="{A4EB7890-66CF-F741-BF31-FA379A3F0C4C}" srcId="{3675A5A8-1544-724D-A05E-72DD9DBA7378}" destId="{4AB4A9E4-BA81-A043-9D86-BD67286E852A}" srcOrd="2" destOrd="0" parTransId="{8F397664-709F-2D4A-8486-E6AD2BA6D968}" sibTransId="{825EE5E3-DC23-CB43-A520-37ABC33FADBF}"/>
    <dgm:cxn modelId="{665CEFD5-A33A-3149-812C-4F9FFA606EC9}" type="presOf" srcId="{4AB4A9E4-BA81-A043-9D86-BD67286E852A}" destId="{B0A3E5AF-0B00-9942-AA82-C1C06647BA98}" srcOrd="0" destOrd="0" presId="urn:microsoft.com/office/officeart/2005/8/layout/orgChart1"/>
    <dgm:cxn modelId="{12E83D46-EC29-2C44-8988-5CF7C428656F}" type="presOf" srcId="{3675A5A8-1544-724D-A05E-72DD9DBA7378}" destId="{BD2187A0-7904-3343-BFC4-102D3848BB7C}" srcOrd="0" destOrd="0" presId="urn:microsoft.com/office/officeart/2005/8/layout/orgChart1"/>
    <dgm:cxn modelId="{04D9EEBF-6BF7-0C4B-8DAD-702D1080F1FF}" srcId="{A6052F3A-8845-754B-B408-D33CDBA38BF2}" destId="{3675A5A8-1544-724D-A05E-72DD9DBA7378}" srcOrd="0" destOrd="0" parTransId="{0FD94B42-DDB4-444F-A937-A73272103C06}" sibTransId="{9F9A1D27-4742-9445-8930-40B9742C7C7A}"/>
    <dgm:cxn modelId="{1A132BA6-7BF3-234D-A6F4-29A3B359F286}" type="presOf" srcId="{36F79B0F-6922-E942-9CE1-D997CA697A32}" destId="{10248587-539C-E14E-BAEC-700A9E3BD8E3}" srcOrd="0" destOrd="0" presId="urn:microsoft.com/office/officeart/2005/8/layout/orgChart1"/>
    <dgm:cxn modelId="{73CAE146-026F-4742-8959-434E0E6621E5}" type="presOf" srcId="{8F397664-709F-2D4A-8486-E6AD2BA6D968}" destId="{728FED76-B89C-6049-9852-5B33DB11A6F9}" srcOrd="0" destOrd="0" presId="urn:microsoft.com/office/officeart/2005/8/layout/orgChart1"/>
    <dgm:cxn modelId="{159ADB02-5B15-2844-8AFD-E84DCE8082FA}" type="presOf" srcId="{A6052F3A-8845-754B-B408-D33CDBA38BF2}" destId="{1643E4AF-63F0-1E49-8E57-4836A21AAFBB}" srcOrd="0" destOrd="0" presId="urn:microsoft.com/office/officeart/2005/8/layout/orgChart1"/>
    <dgm:cxn modelId="{5B26920B-3812-8F4C-853C-9AC9FFBC5979}" type="presOf" srcId="{5B4A9B13-20E9-2743-8F15-3E183EF20282}" destId="{A07E55C7-F395-084E-A014-5409AB38DB1E}" srcOrd="0" destOrd="0" presId="urn:microsoft.com/office/officeart/2005/8/layout/orgChart1"/>
    <dgm:cxn modelId="{0CE5FD37-7419-3441-B416-321228A24B39}" type="presOf" srcId="{B6540C25-8AC9-2D4A-B0AF-DD57953FBB59}" destId="{95951C71-38DC-0346-BD29-4BF346621D6B}" srcOrd="1" destOrd="0" presId="urn:microsoft.com/office/officeart/2005/8/layout/orgChart1"/>
    <dgm:cxn modelId="{6C6AF991-C652-824F-AF70-444D3B2CBF2B}" type="presOf" srcId="{3675A5A8-1544-724D-A05E-72DD9DBA7378}" destId="{F8802338-79A1-D642-B5D1-CC3362DDC323}" srcOrd="1" destOrd="0" presId="urn:microsoft.com/office/officeart/2005/8/layout/orgChart1"/>
    <dgm:cxn modelId="{E2451674-E52A-9D4A-8D2A-3B56BEA915E1}" type="presParOf" srcId="{1643E4AF-63F0-1E49-8E57-4836A21AAFBB}" destId="{5F4FD855-37E3-F54B-8221-BFB26ABF979A}" srcOrd="0" destOrd="0" presId="urn:microsoft.com/office/officeart/2005/8/layout/orgChart1"/>
    <dgm:cxn modelId="{3CE66065-BD50-4B4B-AA88-73D977ECD5C9}" type="presParOf" srcId="{5F4FD855-37E3-F54B-8221-BFB26ABF979A}" destId="{AE4F63D3-194A-524A-954E-FEE80F782418}" srcOrd="0" destOrd="0" presId="urn:microsoft.com/office/officeart/2005/8/layout/orgChart1"/>
    <dgm:cxn modelId="{0E4BD1F6-1609-9145-A2D1-FCC42A2EE9BA}" type="presParOf" srcId="{AE4F63D3-194A-524A-954E-FEE80F782418}" destId="{BD2187A0-7904-3343-BFC4-102D3848BB7C}" srcOrd="0" destOrd="0" presId="urn:microsoft.com/office/officeart/2005/8/layout/orgChart1"/>
    <dgm:cxn modelId="{2130FA8F-C606-F74F-8DC6-CD556C3C55A8}" type="presParOf" srcId="{AE4F63D3-194A-524A-954E-FEE80F782418}" destId="{F8802338-79A1-D642-B5D1-CC3362DDC323}" srcOrd="1" destOrd="0" presId="urn:microsoft.com/office/officeart/2005/8/layout/orgChart1"/>
    <dgm:cxn modelId="{D4A576E9-0D78-CC42-977A-454E0EBAADC0}" type="presParOf" srcId="{5F4FD855-37E3-F54B-8221-BFB26ABF979A}" destId="{C9284A7D-3008-EB4F-ADF9-32F91459F0C7}" srcOrd="1" destOrd="0" presId="urn:microsoft.com/office/officeart/2005/8/layout/orgChart1"/>
    <dgm:cxn modelId="{FC2366AE-C76D-7F49-B365-1EB0150D1C05}" type="presParOf" srcId="{C9284A7D-3008-EB4F-ADF9-32F91459F0C7}" destId="{A07E55C7-F395-084E-A014-5409AB38DB1E}" srcOrd="0" destOrd="0" presId="urn:microsoft.com/office/officeart/2005/8/layout/orgChart1"/>
    <dgm:cxn modelId="{5E6ACCEA-EED4-7C47-A8CF-9C26AB9A1988}" type="presParOf" srcId="{C9284A7D-3008-EB4F-ADF9-32F91459F0C7}" destId="{6D3AAE04-8CEE-D141-9B9A-7521FA593462}" srcOrd="1" destOrd="0" presId="urn:microsoft.com/office/officeart/2005/8/layout/orgChart1"/>
    <dgm:cxn modelId="{6281E4A6-149D-7848-A3E6-35B86BD44079}" type="presParOf" srcId="{6D3AAE04-8CEE-D141-9B9A-7521FA593462}" destId="{C6103229-7CA5-A743-8469-E688C4FB1261}" srcOrd="0" destOrd="0" presId="urn:microsoft.com/office/officeart/2005/8/layout/orgChart1"/>
    <dgm:cxn modelId="{3BAF7984-FF6B-EB42-AC3B-A3B94D6EFCA6}" type="presParOf" srcId="{C6103229-7CA5-A743-8469-E688C4FB1261}" destId="{3D3AF6BE-5A1B-814F-A489-950E19693E09}" srcOrd="0" destOrd="0" presId="urn:microsoft.com/office/officeart/2005/8/layout/orgChart1"/>
    <dgm:cxn modelId="{2AB7DB62-A364-D843-8549-0EAB4482C872}" type="presParOf" srcId="{C6103229-7CA5-A743-8469-E688C4FB1261}" destId="{95951C71-38DC-0346-BD29-4BF346621D6B}" srcOrd="1" destOrd="0" presId="urn:microsoft.com/office/officeart/2005/8/layout/orgChart1"/>
    <dgm:cxn modelId="{B2D27E14-3366-F944-8C9C-8AD51EF84423}" type="presParOf" srcId="{6D3AAE04-8CEE-D141-9B9A-7521FA593462}" destId="{8BED0CF1-53C5-BA4C-8F97-B135FA3BFCD7}" srcOrd="1" destOrd="0" presId="urn:microsoft.com/office/officeart/2005/8/layout/orgChart1"/>
    <dgm:cxn modelId="{903E88E1-5F36-284F-B084-D629D201AB6E}" type="presParOf" srcId="{6D3AAE04-8CEE-D141-9B9A-7521FA593462}" destId="{C2954980-4E27-9F48-9CB2-CE6EE3D3DEC9}" srcOrd="2" destOrd="0" presId="urn:microsoft.com/office/officeart/2005/8/layout/orgChart1"/>
    <dgm:cxn modelId="{B9B15E7D-BF4E-4A43-9637-0A07B7A7F152}" type="presParOf" srcId="{C9284A7D-3008-EB4F-ADF9-32F91459F0C7}" destId="{10248587-539C-E14E-BAEC-700A9E3BD8E3}" srcOrd="2" destOrd="0" presId="urn:microsoft.com/office/officeart/2005/8/layout/orgChart1"/>
    <dgm:cxn modelId="{227E68D4-E6EC-F34E-8E09-66DB00C342B9}" type="presParOf" srcId="{C9284A7D-3008-EB4F-ADF9-32F91459F0C7}" destId="{3C0A9CDE-8F68-7A4E-B553-05A8654DCF6D}" srcOrd="3" destOrd="0" presId="urn:microsoft.com/office/officeart/2005/8/layout/orgChart1"/>
    <dgm:cxn modelId="{DE694267-3B31-B149-9B5D-C8905C0F81D1}" type="presParOf" srcId="{3C0A9CDE-8F68-7A4E-B553-05A8654DCF6D}" destId="{1EAA60D6-D6C6-994F-8336-8DF56FC17183}" srcOrd="0" destOrd="0" presId="urn:microsoft.com/office/officeart/2005/8/layout/orgChart1"/>
    <dgm:cxn modelId="{2E338DF5-EA5C-3342-AD33-E1A64F787F47}" type="presParOf" srcId="{1EAA60D6-D6C6-994F-8336-8DF56FC17183}" destId="{469C386B-F2B7-5E4F-9839-17D3916AC27B}" srcOrd="0" destOrd="0" presId="urn:microsoft.com/office/officeart/2005/8/layout/orgChart1"/>
    <dgm:cxn modelId="{F53006AB-B3B9-B248-82C7-80E7EA16A0E7}" type="presParOf" srcId="{1EAA60D6-D6C6-994F-8336-8DF56FC17183}" destId="{02F65455-0140-D44B-AEB1-0558C35396EF}" srcOrd="1" destOrd="0" presId="urn:microsoft.com/office/officeart/2005/8/layout/orgChart1"/>
    <dgm:cxn modelId="{3083A8DE-FF16-B64E-90F8-90EAA3DB4C8C}" type="presParOf" srcId="{3C0A9CDE-8F68-7A4E-B553-05A8654DCF6D}" destId="{5D7BBF69-9AF5-FC4A-B906-F8EA9F30FD8C}" srcOrd="1" destOrd="0" presId="urn:microsoft.com/office/officeart/2005/8/layout/orgChart1"/>
    <dgm:cxn modelId="{F1A8932B-5B84-6144-B73B-E198A7E904C2}" type="presParOf" srcId="{3C0A9CDE-8F68-7A4E-B553-05A8654DCF6D}" destId="{A1465042-B5A4-084C-A631-783087F443F4}" srcOrd="2" destOrd="0" presId="urn:microsoft.com/office/officeart/2005/8/layout/orgChart1"/>
    <dgm:cxn modelId="{6C3EDB28-CFF7-184F-B844-8F3B21171E12}" type="presParOf" srcId="{C9284A7D-3008-EB4F-ADF9-32F91459F0C7}" destId="{728FED76-B89C-6049-9852-5B33DB11A6F9}" srcOrd="4" destOrd="0" presId="urn:microsoft.com/office/officeart/2005/8/layout/orgChart1"/>
    <dgm:cxn modelId="{FE017024-8E89-5546-BEDE-BC9B2DD00631}" type="presParOf" srcId="{C9284A7D-3008-EB4F-ADF9-32F91459F0C7}" destId="{F75F88E9-2661-4243-B69D-13E99510FAD9}" srcOrd="5" destOrd="0" presId="urn:microsoft.com/office/officeart/2005/8/layout/orgChart1"/>
    <dgm:cxn modelId="{75AE942B-00C6-C541-A84D-3C39AB9FF665}" type="presParOf" srcId="{F75F88E9-2661-4243-B69D-13E99510FAD9}" destId="{EA1057B3-B565-1749-89B2-5940C2EB945A}" srcOrd="0" destOrd="0" presId="urn:microsoft.com/office/officeart/2005/8/layout/orgChart1"/>
    <dgm:cxn modelId="{FA84ECDA-AC50-A446-8263-0A287EF9CFB6}" type="presParOf" srcId="{EA1057B3-B565-1749-89B2-5940C2EB945A}" destId="{B0A3E5AF-0B00-9942-AA82-C1C06647BA98}" srcOrd="0" destOrd="0" presId="urn:microsoft.com/office/officeart/2005/8/layout/orgChart1"/>
    <dgm:cxn modelId="{CF616CD3-B885-EC42-9007-BC007E39D49A}" type="presParOf" srcId="{EA1057B3-B565-1749-89B2-5940C2EB945A}" destId="{EB6AF534-9E64-A74D-B967-909DF3299C54}" srcOrd="1" destOrd="0" presId="urn:microsoft.com/office/officeart/2005/8/layout/orgChart1"/>
    <dgm:cxn modelId="{B73104D9-3306-2F4B-848D-100D9C025462}" type="presParOf" srcId="{F75F88E9-2661-4243-B69D-13E99510FAD9}" destId="{D1824FDD-6BBF-AD42-80F9-833904266FDE}" srcOrd="1" destOrd="0" presId="urn:microsoft.com/office/officeart/2005/8/layout/orgChart1"/>
    <dgm:cxn modelId="{05AB8D11-3F84-4B4E-882F-1598259B7180}" type="presParOf" srcId="{F75F88E9-2661-4243-B69D-13E99510FAD9}" destId="{FF282DAB-601E-6442-8ACC-8E3527AB6890}" srcOrd="2" destOrd="0" presId="urn:microsoft.com/office/officeart/2005/8/layout/orgChart1"/>
    <dgm:cxn modelId="{C2AD7BEC-03C7-DA44-98ED-428950DDCE05}" type="presParOf" srcId="{5F4FD855-37E3-F54B-8221-BFB26ABF979A}" destId="{BCDB2D42-EE88-8B4A-903C-033969BF7DA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8FED76-B89C-6049-9852-5B33DB11A6F9}">
      <dsp:nvSpPr>
        <dsp:cNvPr id="0" name=""/>
        <dsp:cNvSpPr/>
      </dsp:nvSpPr>
      <dsp:spPr>
        <a:xfrm>
          <a:off x="3042432" y="1532696"/>
          <a:ext cx="2152543" cy="3735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6790"/>
              </a:lnTo>
              <a:lnTo>
                <a:pt x="2152543" y="186790"/>
              </a:lnTo>
              <a:lnTo>
                <a:pt x="2152543" y="373581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248587-539C-E14E-BAEC-700A9E3BD8E3}">
      <dsp:nvSpPr>
        <dsp:cNvPr id="0" name=""/>
        <dsp:cNvSpPr/>
      </dsp:nvSpPr>
      <dsp:spPr>
        <a:xfrm>
          <a:off x="2996712" y="1532696"/>
          <a:ext cx="91440" cy="3735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581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7E55C7-F395-084E-A014-5409AB38DB1E}">
      <dsp:nvSpPr>
        <dsp:cNvPr id="0" name=""/>
        <dsp:cNvSpPr/>
      </dsp:nvSpPr>
      <dsp:spPr>
        <a:xfrm>
          <a:off x="889889" y="1532696"/>
          <a:ext cx="2152543" cy="373581"/>
        </a:xfrm>
        <a:custGeom>
          <a:avLst/>
          <a:gdLst/>
          <a:ahLst/>
          <a:cxnLst/>
          <a:rect l="0" t="0" r="0" b="0"/>
          <a:pathLst>
            <a:path>
              <a:moveTo>
                <a:pt x="2152543" y="0"/>
              </a:moveTo>
              <a:lnTo>
                <a:pt x="2152543" y="186790"/>
              </a:lnTo>
              <a:lnTo>
                <a:pt x="0" y="186790"/>
              </a:lnTo>
              <a:lnTo>
                <a:pt x="0" y="373581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2187A0-7904-3343-BFC4-102D3848BB7C}">
      <dsp:nvSpPr>
        <dsp:cNvPr id="0" name=""/>
        <dsp:cNvSpPr/>
      </dsp:nvSpPr>
      <dsp:spPr>
        <a:xfrm>
          <a:off x="2152951" y="643215"/>
          <a:ext cx="1778961" cy="8894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Concepts</a:t>
          </a:r>
          <a:endParaRPr lang="en-US" sz="3600" kern="1200" dirty="0"/>
        </a:p>
      </dsp:txBody>
      <dsp:txXfrm>
        <a:off x="2152951" y="643215"/>
        <a:ext cx="1778961" cy="889480"/>
      </dsp:txXfrm>
    </dsp:sp>
    <dsp:sp modelId="{3D3AF6BE-5A1B-814F-A489-950E19693E09}">
      <dsp:nvSpPr>
        <dsp:cNvPr id="0" name=""/>
        <dsp:cNvSpPr/>
      </dsp:nvSpPr>
      <dsp:spPr>
        <a:xfrm>
          <a:off x="408" y="1906278"/>
          <a:ext cx="1778961" cy="8894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Adapter</a:t>
          </a:r>
          <a:endParaRPr lang="en-US" sz="3600" kern="1200" dirty="0"/>
        </a:p>
      </dsp:txBody>
      <dsp:txXfrm>
        <a:off x="408" y="1906278"/>
        <a:ext cx="1778961" cy="889480"/>
      </dsp:txXfrm>
    </dsp:sp>
    <dsp:sp modelId="{469C386B-F2B7-5E4F-9839-17D3916AC27B}">
      <dsp:nvSpPr>
        <dsp:cNvPr id="0" name=""/>
        <dsp:cNvSpPr/>
      </dsp:nvSpPr>
      <dsp:spPr>
        <a:xfrm>
          <a:off x="2152951" y="1906278"/>
          <a:ext cx="1778961" cy="8894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Button</a:t>
          </a:r>
          <a:endParaRPr lang="en-US" sz="3600" kern="1200" dirty="0"/>
        </a:p>
      </dsp:txBody>
      <dsp:txXfrm>
        <a:off x="2152951" y="1906278"/>
        <a:ext cx="1778961" cy="889480"/>
      </dsp:txXfrm>
    </dsp:sp>
    <dsp:sp modelId="{B0A3E5AF-0B00-9942-AA82-C1C06647BA98}">
      <dsp:nvSpPr>
        <dsp:cNvPr id="0" name=""/>
        <dsp:cNvSpPr/>
      </dsp:nvSpPr>
      <dsp:spPr>
        <a:xfrm>
          <a:off x="4305495" y="1906278"/>
          <a:ext cx="1778961" cy="8894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err="1" smtClean="0"/>
            <a:t>EditText</a:t>
          </a:r>
          <a:endParaRPr lang="en-US" sz="3600" kern="1200" dirty="0" smtClean="0"/>
        </a:p>
      </dsp:txBody>
      <dsp:txXfrm>
        <a:off x="4305495" y="1906278"/>
        <a:ext cx="1778961" cy="889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2B30B-479D-6944-B6DF-64C6B75B27F9}" type="datetimeFigureOut">
              <a:rPr lang="en-US" smtClean="0"/>
              <a:t>2/8/17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1C2B3-4F64-964E-B893-7565E4CE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4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0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5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5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9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64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44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91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13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85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247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23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63222" y="2316163"/>
            <a:ext cx="46924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CLASS 5</a:t>
            </a:r>
          </a:p>
          <a:p>
            <a:r>
              <a:rPr lang="en-US" sz="28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-Set </a:t>
            </a:r>
            <a:r>
              <a:rPr lang="en-US" sz="2800" b="1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up Layouts and </a:t>
            </a:r>
            <a:endParaRPr lang="en-US" sz="2800" b="1" dirty="0" smtClean="0">
              <a:solidFill>
                <a:schemeClr val="bg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r>
              <a:rPr lang="en-US" sz="28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Views </a:t>
            </a:r>
            <a:r>
              <a:rPr lang="en-US" sz="2800" b="1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in Android </a:t>
            </a:r>
            <a:r>
              <a:rPr lang="en-US" sz="28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Studio</a:t>
            </a:r>
            <a:endParaRPr lang="en-US" sz="2800" b="1" dirty="0">
              <a:solidFill>
                <a:schemeClr val="bg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r>
              <a:rPr lang="en-US" sz="28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-Buttons</a:t>
            </a:r>
            <a:endParaRPr lang="en-US" b="1" dirty="0">
              <a:solidFill>
                <a:schemeClr val="bg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741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766" y="2194719"/>
            <a:ext cx="6151141" cy="263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62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58118025"/>
              </p:ext>
            </p:extLst>
          </p:nvPr>
        </p:nvGraphicFramePr>
        <p:xfrm>
          <a:off x="5714653" y="1421123"/>
          <a:ext cx="6084865" cy="343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2037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200" y="495300"/>
            <a:ext cx="69088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015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15617" y="2782669"/>
            <a:ext cx="1939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onClick</a:t>
            </a:r>
            <a:endParaRPr lang="en-US" b="1" dirty="0">
              <a:solidFill>
                <a:schemeClr val="bg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8979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966078" y="3140631"/>
            <a:ext cx="4818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https://</a:t>
            </a:r>
            <a:r>
              <a:rPr lang="en-US" b="1" dirty="0" err="1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materialdesignicons.com</a:t>
            </a:r>
            <a:r>
              <a:rPr lang="en-US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/icon/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127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23</Words>
  <Application>Microsoft Macintosh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American Typewriter</vt:lpstr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4</cp:revision>
  <dcterms:created xsi:type="dcterms:W3CDTF">2017-02-08T22:28:13Z</dcterms:created>
  <dcterms:modified xsi:type="dcterms:W3CDTF">2017-02-09T00:13:08Z</dcterms:modified>
</cp:coreProperties>
</file>

<file path=docProps/thumbnail.jpeg>
</file>